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3D37-44FB-4E9F-B9B6-A46588F4549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B24E-DA85-4675-998B-C6410772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Fußball</a:t>
            </a:r>
            <a:endParaRPr lang="en-US" dirty="0"/>
          </a:p>
        </p:txBody>
      </p:sp>
      <p:pic>
        <p:nvPicPr>
          <p:cNvPr id="1028" name="Picture 4" descr="http://c.photoshelter.com/img-get/I0000W7pUfz1f9DQ/s/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162800" cy="489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4098" name="Picture 2" descr="http://thumb10.shutterstock.com.edgesuite.net/display_pic_with_logo/163966/163966,1238900145,1/stock-photo-berlin-april-basketball-bundesliga-alba-berlin-vs-brose-baskets-bamberg-bambergs-p-27936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41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Volleyball</a:t>
            </a:r>
            <a:endParaRPr lang="en-US" dirty="0"/>
          </a:p>
        </p:txBody>
      </p:sp>
      <p:pic>
        <p:nvPicPr>
          <p:cNvPr id="15362" name="Picture 2" descr="http://farm1.static.flickr.com/45/134403592_1f965a1389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880100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pic>
        <p:nvPicPr>
          <p:cNvPr id="16386" name="Picture 2" descr="http://www.lazarovatravel.com/pictures/Hotel-BerlinGoldenBeach-Golden-Sands/hotel-berlin-tennis-golden-s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8969"/>
            <a:ext cx="7840436" cy="562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Spielst</a:t>
            </a:r>
            <a:r>
              <a:rPr lang="en-US" dirty="0" smtClean="0"/>
              <a:t> du Baseball? </a:t>
            </a:r>
            <a:endParaRPr lang="en-US" dirty="0"/>
          </a:p>
        </p:txBody>
      </p:sp>
      <p:pic>
        <p:nvPicPr>
          <p:cNvPr id="17410" name="Picture 2" descr="http://www.technomad.com/wp-content/uploads/2008/12/jamsil-baseball-stadiu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33350"/>
            <a:ext cx="7629525" cy="572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</a:t>
            </a:r>
            <a:r>
              <a:rPr lang="en-US" dirty="0" smtClean="0"/>
              <a:t>,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Baseball.</a:t>
            </a:r>
            <a:endParaRPr lang="en-US" dirty="0"/>
          </a:p>
        </p:txBody>
      </p:sp>
      <p:pic>
        <p:nvPicPr>
          <p:cNvPr id="18434" name="Picture 2" descr="http://blogs.courant.com/itowns_ec/base%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90750"/>
            <a:ext cx="7019925" cy="52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Spielst</a:t>
            </a:r>
            <a:r>
              <a:rPr lang="en-US" dirty="0" smtClean="0"/>
              <a:t> du </a:t>
            </a:r>
            <a:r>
              <a:rPr lang="en-US" dirty="0" err="1" smtClean="0"/>
              <a:t>Tischtennis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8" name="Picture 2" descr="http://www.yatzer.com/assets/Image/2009/march/PING-PONG_2/PING-PONG_Dining_Table_by_Hunn_Wai_for_Mein_Gallery_yatzer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Nein,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Tischtennis</a:t>
            </a:r>
            <a:endParaRPr lang="en-US" dirty="0"/>
          </a:p>
        </p:txBody>
      </p:sp>
      <p:pic>
        <p:nvPicPr>
          <p:cNvPr id="20482" name="Picture 2" descr="http://blogs.denverpost.com/captured/files/2009/08/summer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9225"/>
            <a:ext cx="8162925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spiele</a:t>
            </a:r>
            <a:r>
              <a:rPr lang="en-US" dirty="0" smtClean="0"/>
              <a:t> </a:t>
            </a:r>
            <a:r>
              <a:rPr lang="en-US" dirty="0" err="1" smtClean="0"/>
              <a:t>Gitarre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06" name="Picture 2" descr="http://i.dailymail.co.uk/i/pix/2009/08/13/article-1206209-0607775D000005DC-741_468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57375"/>
            <a:ext cx="44577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Fußball</vt:lpstr>
      <vt:lpstr>Basketball</vt:lpstr>
      <vt:lpstr>Volleyball</vt:lpstr>
      <vt:lpstr>Tennis</vt:lpstr>
      <vt:lpstr>Spielst du Baseball? </vt:lpstr>
      <vt:lpstr>Ja, ich spiele Baseball.</vt:lpstr>
      <vt:lpstr>Spielst du Tischtennis?</vt:lpstr>
      <vt:lpstr>Nein, ich spiele nicht Tischtennis</vt:lpstr>
      <vt:lpstr>Ich spiele Gitarre.</vt:lpstr>
    </vt:vector>
  </TitlesOfParts>
  <Company>Oneonta City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Fußball</dc:title>
  <dc:creator>OCSD</dc:creator>
  <cp:lastModifiedBy>Administrator</cp:lastModifiedBy>
  <cp:revision>3</cp:revision>
  <dcterms:created xsi:type="dcterms:W3CDTF">2009-12-08T17:25:02Z</dcterms:created>
  <dcterms:modified xsi:type="dcterms:W3CDTF">2011-08-01T14:44:48Z</dcterms:modified>
</cp:coreProperties>
</file>